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2" autoAdjust="0"/>
    <p:restoredTop sz="93735" autoAdjust="0"/>
  </p:normalViewPr>
  <p:slideViewPr>
    <p:cSldViewPr snapToGrid="0">
      <p:cViewPr varScale="1">
        <p:scale>
          <a:sx n="65" d="100"/>
          <a:sy n="65" d="100"/>
        </p:scale>
        <p:origin x="2942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15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17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49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69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761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8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10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7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5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37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47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641964" y="1144655"/>
            <a:ext cx="4920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b="1" dirty="0"/>
              <a:t>Honda 20HP </a:t>
            </a:r>
            <a:r>
              <a:rPr lang="fr-CA" b="1" dirty="0" err="1"/>
              <a:t>wiring</a:t>
            </a:r>
            <a:endParaRPr lang="fr-CA" dirty="0"/>
          </a:p>
        </p:txBody>
      </p:sp>
      <p:pic>
        <p:nvPicPr>
          <p:cNvPr id="5" name="Picture 2" descr="C:\Users\achainey\Pictures\LOG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t="21875" b="17187"/>
          <a:stretch>
            <a:fillRect/>
          </a:stretch>
        </p:blipFill>
        <p:spPr bwMode="auto">
          <a:xfrm>
            <a:off x="4786322" y="142844"/>
            <a:ext cx="1934309" cy="78581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604" y="642910"/>
            <a:ext cx="29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PROCEDURE REF# A-INL-066</a:t>
            </a:r>
            <a:endParaRPr lang="fr-C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FE18C2-86E4-DE83-2F8B-2B1BFE2F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" y="2086200"/>
            <a:ext cx="6835441" cy="61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9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5823</TotalTime>
  <Words>7</Words>
  <Application>Microsoft Office PowerPoint</Application>
  <PresentationFormat>Format US (216 x 279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Drouin</dc:creator>
  <cp:lastModifiedBy>Pierre-Luc Dubois</cp:lastModifiedBy>
  <cp:revision>77</cp:revision>
  <dcterms:created xsi:type="dcterms:W3CDTF">2017-05-25T13:45:09Z</dcterms:created>
  <dcterms:modified xsi:type="dcterms:W3CDTF">2024-03-21T18:50:04Z</dcterms:modified>
</cp:coreProperties>
</file>